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"/>
  </p:notesMasterIdLst>
  <p:sldIdLst>
    <p:sldId id="256" r:id="rId2"/>
  </p:sldIdLst>
  <p:sldSz cx="9601200" cy="12801600" type="A3"/>
  <p:notesSz cx="6797675" cy="9926638"/>
  <p:defaultTextStyle>
    <a:defPPr>
      <a:defRPr lang="ru-RU"/>
    </a:defPPr>
    <a:lvl1pPr marL="0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3096" y="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288" cy="496967"/>
          </a:xfrm>
          <a:prstGeom prst="rect">
            <a:avLst/>
          </a:prstGeom>
        </p:spPr>
        <p:txBody>
          <a:bodyPr vert="horz" lIns="91440" tIns="45721" rIns="91440" bIns="457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799" y="3"/>
            <a:ext cx="2945288" cy="496967"/>
          </a:xfrm>
          <a:prstGeom prst="rect">
            <a:avLst/>
          </a:prstGeom>
        </p:spPr>
        <p:txBody>
          <a:bodyPr vert="horz" lIns="91440" tIns="45721" rIns="91440" bIns="45721" rtlCol="0"/>
          <a:lstStyle>
            <a:lvl1pPr algn="r">
              <a:defRPr sz="1200"/>
            </a:lvl1pPr>
          </a:lstStyle>
          <a:p>
            <a:fld id="{97BA94DF-31B3-41DA-8676-8E8EF246DDD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876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1" rIns="91440" bIns="457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5630"/>
            <a:ext cx="5437822" cy="4466352"/>
          </a:xfrm>
          <a:prstGeom prst="rect">
            <a:avLst/>
          </a:prstGeom>
        </p:spPr>
        <p:txBody>
          <a:bodyPr vert="horz" lIns="91440" tIns="45721" rIns="91440" bIns="457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086"/>
            <a:ext cx="2945288" cy="496967"/>
          </a:xfrm>
          <a:prstGeom prst="rect">
            <a:avLst/>
          </a:prstGeom>
        </p:spPr>
        <p:txBody>
          <a:bodyPr vert="horz" lIns="91440" tIns="45721" rIns="91440" bIns="457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799" y="9428086"/>
            <a:ext cx="2945288" cy="496967"/>
          </a:xfrm>
          <a:prstGeom prst="rect">
            <a:avLst/>
          </a:prstGeom>
        </p:spPr>
        <p:txBody>
          <a:bodyPr vert="horz" lIns="91440" tIns="45721" rIns="91440" bIns="45721" rtlCol="0" anchor="b"/>
          <a:lstStyle>
            <a:lvl1pPr algn="r">
              <a:defRPr sz="1200"/>
            </a:lvl1pPr>
          </a:lstStyle>
          <a:p>
            <a:fld id="{C45FFB51-0CB7-4152-99B9-BD353C6AB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5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87650" cy="37195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FFB51-0CB7-4152-99B9-BD353C6ABF6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47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0" y="3976800"/>
            <a:ext cx="8161020" cy="27440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87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8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0870" y="512663"/>
            <a:ext cx="2160270" cy="1092284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0060" y="512663"/>
            <a:ext cx="6320790" cy="1092284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70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5425871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6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8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8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7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7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7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29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0060" y="2987047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80610" y="2987047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5" y="2865543"/>
            <a:ext cx="4242197" cy="1194222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5" y="4059766"/>
            <a:ext cx="4242197" cy="737573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282" y="2865543"/>
            <a:ext cx="4243863" cy="1194222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7282" y="4059766"/>
            <a:ext cx="4243863" cy="737573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6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1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1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5" y="509695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3805" y="509699"/>
            <a:ext cx="5367338" cy="109258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5" y="2678860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5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02" y="8961122"/>
            <a:ext cx="5760720" cy="105791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1902" y="10019034"/>
            <a:ext cx="5760720" cy="1502408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4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987047"/>
            <a:ext cx="8641080" cy="8448464"/>
          </a:xfrm>
          <a:prstGeom prst="rect">
            <a:avLst/>
          </a:prstGeom>
        </p:spPr>
        <p:txBody>
          <a:bodyPr vert="horz" lIns="127993" tIns="63997" rIns="127993" bIns="6399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0060" y="11865192"/>
            <a:ext cx="2240280" cy="681566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0410" y="11865192"/>
            <a:ext cx="3040380" cy="681566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0860" y="11865192"/>
            <a:ext cx="2240280" cy="681566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3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1279930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127993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127993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127993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127993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69" y="8273008"/>
            <a:ext cx="4333179" cy="43621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2952" y="71120"/>
            <a:ext cx="8161020" cy="1864296"/>
          </a:xfrm>
        </p:spPr>
        <p:txBody>
          <a:bodyPr>
            <a:normAutofit/>
          </a:bodyPr>
          <a:lstStyle/>
          <a:p>
            <a:r>
              <a:rPr lang="ru-RU" sz="45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городского округа Троицк!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907" y="1662674"/>
            <a:ext cx="8922858" cy="3009933"/>
          </a:xfrm>
        </p:spPr>
        <p:txBody>
          <a:bodyPr>
            <a:noAutofit/>
          </a:bodyPr>
          <a:lstStyle/>
          <a:p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2022г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общегородской субботник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своем дворе!</a:t>
            </a:r>
          </a:p>
          <a:p>
            <a:pPr algn="l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Необходимый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инвентарь можно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получить у МБУ «ДХБ» 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дни субботников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 9.00.  Диспетчерская: 8 (926) 095-83-50.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Также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можете принять участие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массовом общегородском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субботнике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ударном объекте:</a:t>
            </a:r>
          </a:p>
          <a:p>
            <a:pPr algn="just">
              <a:spcBef>
                <a:spcPts val="0"/>
              </a:spcBef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58633"/>
              </p:ext>
            </p:extLst>
          </p:nvPr>
        </p:nvGraphicFramePr>
        <p:xfrm>
          <a:off x="264096" y="4672606"/>
          <a:ext cx="9073008" cy="2529607"/>
        </p:xfrm>
        <a:graphic>
          <a:graphicData uri="http://schemas.openxmlformats.org/drawingml/2006/table">
            <a:tbl>
              <a:tblPr firstRow="1" firstCol="1" bandRow="1"/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5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3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Дата проведения субботника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Ударный объект для организаций и предприятий города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Место выдачи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инвентаря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апреля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2022г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10:00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Сиреневый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бульвар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79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У фонтана, рядом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с Сиреневым бульваром, </a:t>
                      </a:r>
                      <a:endParaRPr lang="ru-RU" sz="160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1279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дом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2,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(книжный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магазин 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6012" marR="960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64096" y="7624936"/>
            <a:ext cx="9073008" cy="792088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ударном объекте </a:t>
            </a:r>
            <a:r>
              <a:rPr lang="ru-RU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12:00 </a:t>
            </a:r>
            <a:r>
              <a:rPr lang="ru-RU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планируется работа полевой кухни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4096" y="8128992"/>
            <a:ext cx="9073008" cy="792088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ВСЕ НА СУББОТНИК!</a:t>
            </a:r>
          </a:p>
        </p:txBody>
      </p:sp>
    </p:spTree>
    <p:extLst>
      <p:ext uri="{BB962C8B-B14F-4D97-AF65-F5344CB8AC3E}">
        <p14:creationId xmlns:p14="http://schemas.microsoft.com/office/powerpoint/2010/main" val="1043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109</Words>
  <Application>Microsoft Office PowerPoint</Application>
  <PresentationFormat>A3 (297x420 мм)</PresentationFormat>
  <Paragraphs>23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Уважаемые жители городского округа Троицк!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городского округа Троицк!</dc:title>
  <dc:creator>vkh007</dc:creator>
  <cp:lastModifiedBy>119</cp:lastModifiedBy>
  <cp:revision>44</cp:revision>
  <cp:lastPrinted>2022-04-12T15:29:01Z</cp:lastPrinted>
  <dcterms:created xsi:type="dcterms:W3CDTF">2017-03-20T12:43:35Z</dcterms:created>
  <dcterms:modified xsi:type="dcterms:W3CDTF">2022-04-12T15:31:15Z</dcterms:modified>
</cp:coreProperties>
</file>