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6797675" cy="9926638"/>
  <p:defaultTextStyle>
    <a:defPPr>
      <a:defRPr lang="ru-RU"/>
    </a:defPPr>
    <a:lvl1pPr marL="0" algn="l" defTabSz="1433779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716890" algn="l" defTabSz="1433779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1433779" algn="l" defTabSz="1433779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2150669" algn="l" defTabSz="1433779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2867558" algn="l" defTabSz="1433779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3584448" algn="l" defTabSz="1433779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4301338" algn="l" defTabSz="1433779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5018227" algn="l" defTabSz="1433779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5735117" algn="l" defTabSz="1433779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>
      <p:cViewPr varScale="1">
        <p:scale>
          <a:sx n="79" d="100"/>
          <a:sy n="79" d="100"/>
        </p:scale>
        <p:origin x="1566" y="114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16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33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50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67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84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01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18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735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1"/>
          </a:xfrm>
        </p:spPr>
        <p:txBody>
          <a:bodyPr anchor="b"/>
          <a:lstStyle>
            <a:lvl1pPr marL="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1pPr>
            <a:lvl2pPr marL="71689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433779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5066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86755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58444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0133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1822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73511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0080" y="2149159"/>
            <a:ext cx="5656263" cy="895668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6890" indent="0">
              <a:buNone/>
              <a:defRPr sz="3100" b="1"/>
            </a:lvl2pPr>
            <a:lvl3pPr marL="1433779" indent="0">
              <a:buNone/>
              <a:defRPr sz="2800" b="1"/>
            </a:lvl3pPr>
            <a:lvl4pPr marL="2150669" indent="0">
              <a:buNone/>
              <a:defRPr sz="2500" b="1"/>
            </a:lvl4pPr>
            <a:lvl5pPr marL="2867558" indent="0">
              <a:buNone/>
              <a:defRPr sz="2500" b="1"/>
            </a:lvl5pPr>
            <a:lvl6pPr marL="3584448" indent="0">
              <a:buNone/>
              <a:defRPr sz="2500" b="1"/>
            </a:lvl6pPr>
            <a:lvl7pPr marL="4301338" indent="0">
              <a:buNone/>
              <a:defRPr sz="2500" b="1"/>
            </a:lvl7pPr>
            <a:lvl8pPr marL="5018227" indent="0">
              <a:buNone/>
              <a:defRPr sz="2500" b="1"/>
            </a:lvl8pPr>
            <a:lvl9pPr marL="5735117" indent="0">
              <a:buNone/>
              <a:defRPr sz="2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03037" y="2149159"/>
            <a:ext cx="5658485" cy="895668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6890" indent="0">
              <a:buNone/>
              <a:defRPr sz="3100" b="1"/>
            </a:lvl2pPr>
            <a:lvl3pPr marL="1433779" indent="0">
              <a:buNone/>
              <a:defRPr sz="2800" b="1"/>
            </a:lvl3pPr>
            <a:lvl4pPr marL="2150669" indent="0">
              <a:buNone/>
              <a:defRPr sz="2500" b="1"/>
            </a:lvl4pPr>
            <a:lvl5pPr marL="2867558" indent="0">
              <a:buNone/>
              <a:defRPr sz="2500" b="1"/>
            </a:lvl5pPr>
            <a:lvl6pPr marL="3584448" indent="0">
              <a:buNone/>
              <a:defRPr sz="2500" b="1"/>
            </a:lvl6pPr>
            <a:lvl7pPr marL="4301338" indent="0">
              <a:buNone/>
              <a:defRPr sz="2500" b="1"/>
            </a:lvl7pPr>
            <a:lvl8pPr marL="5018227" indent="0">
              <a:buNone/>
              <a:defRPr sz="2500" b="1"/>
            </a:lvl8pPr>
            <a:lvl9pPr marL="5735117" indent="0">
              <a:buNone/>
              <a:defRPr sz="2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2" y="382269"/>
            <a:ext cx="4211638" cy="162687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9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0082" y="2009143"/>
            <a:ext cx="4211638" cy="6567488"/>
          </a:xfrm>
        </p:spPr>
        <p:txBody>
          <a:bodyPr/>
          <a:lstStyle>
            <a:lvl1pPr marL="0" indent="0">
              <a:buNone/>
              <a:defRPr sz="2200"/>
            </a:lvl1pPr>
            <a:lvl2pPr marL="716890" indent="0">
              <a:buNone/>
              <a:defRPr sz="1900"/>
            </a:lvl2pPr>
            <a:lvl3pPr marL="1433779" indent="0">
              <a:buNone/>
              <a:defRPr sz="1600"/>
            </a:lvl3pPr>
            <a:lvl4pPr marL="2150669" indent="0">
              <a:buNone/>
              <a:defRPr sz="1400"/>
            </a:lvl4pPr>
            <a:lvl5pPr marL="2867558" indent="0">
              <a:buNone/>
              <a:defRPr sz="1400"/>
            </a:lvl5pPr>
            <a:lvl6pPr marL="3584448" indent="0">
              <a:buNone/>
              <a:defRPr sz="1400"/>
            </a:lvl6pPr>
            <a:lvl7pPr marL="4301338" indent="0">
              <a:buNone/>
              <a:defRPr sz="1400"/>
            </a:lvl7pPr>
            <a:lvl8pPr marL="5018227" indent="0">
              <a:buNone/>
              <a:defRPr sz="1400"/>
            </a:lvl8pPr>
            <a:lvl9pPr marL="5735117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4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5000"/>
            </a:lvl1pPr>
            <a:lvl2pPr marL="716890" indent="0">
              <a:buNone/>
              <a:defRPr sz="4400"/>
            </a:lvl2pPr>
            <a:lvl3pPr marL="1433779" indent="0">
              <a:buNone/>
              <a:defRPr sz="3800"/>
            </a:lvl3pPr>
            <a:lvl4pPr marL="2150669" indent="0">
              <a:buNone/>
              <a:defRPr sz="3100"/>
            </a:lvl4pPr>
            <a:lvl5pPr marL="2867558" indent="0">
              <a:buNone/>
              <a:defRPr sz="3100"/>
            </a:lvl5pPr>
            <a:lvl6pPr marL="3584448" indent="0">
              <a:buNone/>
              <a:defRPr sz="3100"/>
            </a:lvl6pPr>
            <a:lvl7pPr marL="4301338" indent="0">
              <a:buNone/>
              <a:defRPr sz="3100"/>
            </a:lvl7pPr>
            <a:lvl8pPr marL="5018227" indent="0">
              <a:buNone/>
              <a:defRPr sz="3100"/>
            </a:lvl8pPr>
            <a:lvl9pPr marL="5735117" indent="0">
              <a:buNone/>
              <a:defRPr sz="31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8"/>
          </a:xfrm>
        </p:spPr>
        <p:txBody>
          <a:bodyPr/>
          <a:lstStyle>
            <a:lvl1pPr marL="0" indent="0">
              <a:buNone/>
              <a:defRPr sz="2200"/>
            </a:lvl1pPr>
            <a:lvl2pPr marL="716890" indent="0">
              <a:buNone/>
              <a:defRPr sz="1900"/>
            </a:lvl2pPr>
            <a:lvl3pPr marL="1433779" indent="0">
              <a:buNone/>
              <a:defRPr sz="1600"/>
            </a:lvl3pPr>
            <a:lvl4pPr marL="2150669" indent="0">
              <a:buNone/>
              <a:defRPr sz="1400"/>
            </a:lvl4pPr>
            <a:lvl5pPr marL="2867558" indent="0">
              <a:buNone/>
              <a:defRPr sz="1400"/>
            </a:lvl5pPr>
            <a:lvl6pPr marL="3584448" indent="0">
              <a:buNone/>
              <a:defRPr sz="1400"/>
            </a:lvl6pPr>
            <a:lvl7pPr marL="4301338" indent="0">
              <a:buNone/>
              <a:defRPr sz="1400"/>
            </a:lvl7pPr>
            <a:lvl8pPr marL="5018227" indent="0">
              <a:buNone/>
              <a:defRPr sz="1400"/>
            </a:lvl8pPr>
            <a:lvl9pPr marL="5735117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0" y="384494"/>
            <a:ext cx="11521440" cy="1600200"/>
          </a:xfrm>
          <a:prstGeom prst="rect">
            <a:avLst/>
          </a:prstGeom>
        </p:spPr>
        <p:txBody>
          <a:bodyPr vert="horz" lIns="143378" tIns="71689" rIns="143378" bIns="71689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43378" tIns="71689" rIns="143378" bIns="7168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43378" tIns="71689" rIns="143378" bIns="71689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43378" tIns="71689" rIns="143378" bIns="71689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43378" tIns="71689" rIns="143378" bIns="71689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33779" rtl="0" eaLnBrk="1" latinLnBrk="0" hangingPunct="1">
        <a:spcBef>
          <a:spcPct val="0"/>
        </a:spcBef>
        <a:buNone/>
        <a:defRPr sz="6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7667" indent="-537667" algn="l" defTabSz="1433779" rtl="0" eaLnBrk="1" latinLnBrk="0" hangingPunct="1">
        <a:spcBef>
          <a:spcPct val="20000"/>
        </a:spcBef>
        <a:buFont typeface="Arial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1164946" indent="-448056" algn="l" defTabSz="1433779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792224" indent="-358445" algn="l" defTabSz="1433779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09114" indent="-358445" algn="l" defTabSz="1433779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226003" indent="-358445" algn="l" defTabSz="1433779" rtl="0" eaLnBrk="1" latinLnBrk="0" hangingPunct="1">
        <a:spcBef>
          <a:spcPct val="20000"/>
        </a:spcBef>
        <a:buFont typeface="Arial" pitchFamily="34" charset="0"/>
        <a:buChar char="»"/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42893" indent="-358445" algn="l" defTabSz="1433779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59782" indent="-358445" algn="l" defTabSz="1433779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376672" indent="-358445" algn="l" defTabSz="1433779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093562" indent="-358445" algn="l" defTabSz="1433779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43377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6890" algn="l" defTabSz="143377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3779" algn="l" defTabSz="143377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0669" algn="l" defTabSz="143377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67558" algn="l" defTabSz="143377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84448" algn="l" defTabSz="143377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01338" algn="l" defTabSz="143377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18227" algn="l" defTabSz="143377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35117" algn="l" defTabSz="143377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8672" y="-13376"/>
            <a:ext cx="8050034" cy="9631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вал 6"/>
          <p:cNvSpPr/>
          <p:nvPr/>
        </p:nvSpPr>
        <p:spPr>
          <a:xfrm>
            <a:off x="5373935" y="7440577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>
            <a:stCxn id="7" idx="6"/>
            <a:endCxn id="11" idx="1"/>
          </p:cNvCxnSpPr>
          <p:nvPr/>
        </p:nvCxnSpPr>
        <p:spPr>
          <a:xfrm flipV="1">
            <a:off x="5589959" y="5788881"/>
            <a:ext cx="5206250" cy="175970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796209" y="4450053"/>
            <a:ext cx="170912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u="sng" dirty="0" smtClean="0"/>
              <a:t>УДАРНЫЙ ОБЪЕКТ</a:t>
            </a:r>
          </a:p>
          <a:p>
            <a:r>
              <a:rPr lang="ru-RU" sz="1200" b="1" dirty="0" smtClean="0"/>
              <a:t>Сиреневый Бульвар </a:t>
            </a:r>
          </a:p>
          <a:p>
            <a:r>
              <a:rPr lang="ru-RU" sz="1200" b="1" dirty="0" err="1" smtClean="0"/>
              <a:t>Кукишев</a:t>
            </a:r>
            <a:r>
              <a:rPr lang="ru-RU" sz="1200" b="1" dirty="0" smtClean="0"/>
              <a:t> В.А.</a:t>
            </a:r>
          </a:p>
          <a:p>
            <a:r>
              <a:rPr lang="ru-RU" sz="1200" b="1" dirty="0" smtClean="0"/>
              <a:t>8926-588-43-53</a:t>
            </a:r>
          </a:p>
          <a:p>
            <a:r>
              <a:rPr lang="ru-RU" sz="1200" b="1" dirty="0" smtClean="0"/>
              <a:t> ЦФВД РАН</a:t>
            </a:r>
          </a:p>
          <a:p>
            <a:r>
              <a:rPr lang="ru-RU" sz="1200" b="1" smtClean="0"/>
              <a:t>Администрация</a:t>
            </a:r>
            <a:endParaRPr lang="ru-RU" sz="1200" b="1" dirty="0" smtClean="0"/>
          </a:p>
          <a:p>
            <a:r>
              <a:rPr lang="ru-RU" sz="1200" b="1" dirty="0" smtClean="0"/>
              <a:t>ТИСНУМ</a:t>
            </a:r>
          </a:p>
          <a:p>
            <a:r>
              <a:rPr lang="ru-RU" sz="1200" b="1" dirty="0" smtClean="0"/>
              <a:t>ИЗМИРАН</a:t>
            </a:r>
          </a:p>
          <a:p>
            <a:r>
              <a:rPr lang="ru-RU" sz="1200" b="1" dirty="0" smtClean="0"/>
              <a:t>ООО Фактор Мед</a:t>
            </a:r>
          </a:p>
          <a:p>
            <a:r>
              <a:rPr lang="ru-RU" sz="1200" b="1" dirty="0" smtClean="0"/>
              <a:t>ТДШИ,</a:t>
            </a:r>
            <a:r>
              <a:rPr lang="ru-RU" sz="1200" b="1" dirty="0"/>
              <a:t> </a:t>
            </a:r>
            <a:r>
              <a:rPr lang="ru-RU" sz="1200" b="1" dirty="0" smtClean="0"/>
              <a:t>МОСТ</a:t>
            </a:r>
          </a:p>
          <a:p>
            <a:r>
              <a:rPr lang="ru-RU" sz="1200" b="1" dirty="0" smtClean="0"/>
              <a:t>Библиотека №2</a:t>
            </a:r>
          </a:p>
          <a:p>
            <a:r>
              <a:rPr lang="ru-RU" sz="1200" b="1" dirty="0" err="1" smtClean="0"/>
              <a:t>Музей,ТЦКТ</a:t>
            </a:r>
            <a:endParaRPr lang="ru-RU" sz="1200" b="1" dirty="0" smtClean="0"/>
          </a:p>
          <a:p>
            <a:r>
              <a:rPr lang="ru-RU" sz="1200" b="1" dirty="0" smtClean="0">
                <a:solidFill>
                  <a:srgbClr val="FF0000"/>
                </a:solidFill>
              </a:rPr>
              <a:t>Филимонов Владимир</a:t>
            </a:r>
          </a:p>
          <a:p>
            <a:r>
              <a:rPr lang="ru-RU" sz="1200" b="1" dirty="0" smtClean="0">
                <a:solidFill>
                  <a:srgbClr val="FF0000"/>
                </a:solidFill>
              </a:rPr>
              <a:t> 8926-083-63-32</a:t>
            </a:r>
          </a:p>
        </p:txBody>
      </p:sp>
      <p:sp>
        <p:nvSpPr>
          <p:cNvPr id="28" name="Овал 27"/>
          <p:cNvSpPr/>
          <p:nvPr/>
        </p:nvSpPr>
        <p:spPr>
          <a:xfrm>
            <a:off x="6412521" y="1391469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 стрелкой 28"/>
          <p:cNvCxnSpPr>
            <a:stCxn id="28" idx="4"/>
          </p:cNvCxnSpPr>
          <p:nvPr/>
        </p:nvCxnSpPr>
        <p:spPr>
          <a:xfrm flipV="1">
            <a:off x="6520533" y="986278"/>
            <a:ext cx="4488481" cy="62121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0903312" y="772069"/>
            <a:ext cx="192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/>
              <a:t> </a:t>
            </a:r>
            <a:r>
              <a:rPr lang="ru-RU" sz="1200" b="1" dirty="0" smtClean="0"/>
              <a:t>Мик. «В» д 32.</a:t>
            </a:r>
          </a:p>
          <a:p>
            <a:r>
              <a:rPr lang="ru-RU" sz="1200" b="1" dirty="0" smtClean="0"/>
              <a:t>Жители дома.</a:t>
            </a:r>
            <a:endParaRPr lang="ru-RU" sz="1200" dirty="0" smtClean="0"/>
          </a:p>
          <a:p>
            <a:endParaRPr lang="ru-RU" sz="1200" dirty="0"/>
          </a:p>
        </p:txBody>
      </p:sp>
      <p:sp>
        <p:nvSpPr>
          <p:cNvPr id="42" name="Овал 41"/>
          <p:cNvSpPr/>
          <p:nvPr/>
        </p:nvSpPr>
        <p:spPr>
          <a:xfrm>
            <a:off x="6326229" y="2712368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 стрелкой 42"/>
          <p:cNvCxnSpPr>
            <a:stCxn id="42" idx="1"/>
          </p:cNvCxnSpPr>
          <p:nvPr/>
        </p:nvCxnSpPr>
        <p:spPr>
          <a:xfrm flipH="1" flipV="1">
            <a:off x="2158288" y="1399266"/>
            <a:ext cx="4199577" cy="134473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57206" y="571856"/>
            <a:ext cx="240583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       Сквер Академический</a:t>
            </a:r>
          </a:p>
          <a:p>
            <a:r>
              <a:rPr lang="ru-RU" sz="1200" b="1" dirty="0" smtClean="0"/>
              <a:t> ООО «ЖЭК Комфорт»</a:t>
            </a:r>
          </a:p>
          <a:p>
            <a:r>
              <a:rPr lang="ru-RU" sz="1200" b="1" dirty="0" smtClean="0"/>
              <a:t>Бышовец Д.В. </a:t>
            </a:r>
            <a:r>
              <a:rPr lang="ru-RU" sz="1200" b="1" dirty="0" smtClean="0"/>
              <a:t>8 903-288-43-23</a:t>
            </a:r>
            <a:endParaRPr lang="ru-RU" sz="1200" b="1" dirty="0" smtClean="0"/>
          </a:p>
          <a:p>
            <a:r>
              <a:rPr lang="ru-RU" sz="1200" b="1" dirty="0" smtClean="0"/>
              <a:t>     ЗАО «ТКС»</a:t>
            </a:r>
          </a:p>
          <a:p>
            <a:r>
              <a:rPr lang="ru-RU" sz="1200" b="1" dirty="0" smtClean="0"/>
              <a:t> </a:t>
            </a:r>
            <a:r>
              <a:rPr lang="ru-RU" sz="1200" b="1" dirty="0" err="1" smtClean="0"/>
              <a:t>Шевкунов</a:t>
            </a:r>
            <a:r>
              <a:rPr lang="ru-RU" sz="1200" b="1" dirty="0" smtClean="0"/>
              <a:t> Р. </a:t>
            </a:r>
            <a:r>
              <a:rPr lang="ru-RU" sz="1200" b="1" dirty="0" smtClean="0"/>
              <a:t>8 903 </a:t>
            </a:r>
            <a:r>
              <a:rPr lang="ru-RU" sz="1200" b="1" dirty="0" smtClean="0"/>
              <a:t>561-56-32</a:t>
            </a:r>
          </a:p>
          <a:p>
            <a:r>
              <a:rPr lang="ru-RU" sz="1200" b="1" dirty="0" smtClean="0"/>
              <a:t>МУП Троицкая электросеть</a:t>
            </a:r>
          </a:p>
          <a:p>
            <a:r>
              <a:rPr lang="ru-RU" sz="1200" b="1" dirty="0" smtClean="0"/>
              <a:t>8 916 407-45-05</a:t>
            </a:r>
          </a:p>
          <a:p>
            <a:r>
              <a:rPr lang="ru-RU" sz="1200" b="1" dirty="0" smtClean="0"/>
              <a:t>МУП </a:t>
            </a:r>
            <a:r>
              <a:rPr lang="ru-RU" sz="1200" b="1" dirty="0" err="1" smtClean="0"/>
              <a:t>Троицктеплоэнерго</a:t>
            </a:r>
            <a:r>
              <a:rPr lang="ru-RU" sz="1200" b="1" dirty="0" smtClean="0"/>
              <a:t> </a:t>
            </a:r>
          </a:p>
          <a:p>
            <a:r>
              <a:rPr lang="ru-RU" sz="1200" b="1" dirty="0" smtClean="0"/>
              <a:t>Владимир 8 985-908-25-06</a:t>
            </a:r>
          </a:p>
          <a:p>
            <a:r>
              <a:rPr lang="ru-RU" sz="1200" b="1" dirty="0" smtClean="0">
                <a:solidFill>
                  <a:srgbClr val="C00000"/>
                </a:solidFill>
              </a:rPr>
              <a:t>Володин Владимир Сергеевич</a:t>
            </a:r>
          </a:p>
          <a:p>
            <a:r>
              <a:rPr lang="ru-RU" sz="1200" b="1" dirty="0" smtClean="0">
                <a:solidFill>
                  <a:srgbClr val="C00000"/>
                </a:solidFill>
              </a:rPr>
              <a:t> 8 909-921-71-12</a:t>
            </a:r>
          </a:p>
        </p:txBody>
      </p:sp>
      <p:sp>
        <p:nvSpPr>
          <p:cNvPr id="47" name="Овал 46"/>
          <p:cNvSpPr/>
          <p:nvPr/>
        </p:nvSpPr>
        <p:spPr>
          <a:xfrm>
            <a:off x="5927274" y="5916818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 стрелкой 47"/>
          <p:cNvCxnSpPr>
            <a:stCxn id="47" idx="7"/>
            <a:endCxn id="50" idx="1"/>
          </p:cNvCxnSpPr>
          <p:nvPr/>
        </p:nvCxnSpPr>
        <p:spPr>
          <a:xfrm flipV="1">
            <a:off x="6111662" y="1712384"/>
            <a:ext cx="4642414" cy="423607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0754076" y="1296885"/>
            <a:ext cx="20324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Городской стадион</a:t>
            </a:r>
          </a:p>
          <a:p>
            <a:r>
              <a:rPr lang="ru-RU" sz="1200" b="1" dirty="0" err="1" smtClean="0"/>
              <a:t>Мискун</a:t>
            </a:r>
            <a:r>
              <a:rPr lang="ru-RU" sz="1200" b="1" dirty="0" smtClean="0"/>
              <a:t> С.А. 8905-781-16-21</a:t>
            </a:r>
          </a:p>
          <a:p>
            <a:r>
              <a:rPr lang="ru-RU" sz="1200" b="1" dirty="0" smtClean="0">
                <a:solidFill>
                  <a:srgbClr val="FF0000"/>
                </a:solidFill>
              </a:rPr>
              <a:t>Тимофеева Татьяна</a:t>
            </a:r>
          </a:p>
          <a:p>
            <a:r>
              <a:rPr lang="ru-RU" sz="1200" b="1" dirty="0" smtClean="0">
                <a:solidFill>
                  <a:srgbClr val="FF0000"/>
                </a:solidFill>
              </a:rPr>
              <a:t> 8926-436-11-40</a:t>
            </a:r>
          </a:p>
        </p:txBody>
      </p:sp>
      <p:sp>
        <p:nvSpPr>
          <p:cNvPr id="62" name="Овал 61"/>
          <p:cNvSpPr/>
          <p:nvPr/>
        </p:nvSpPr>
        <p:spPr>
          <a:xfrm>
            <a:off x="5481947" y="6744816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3" name="Прямая со стрелкой 62"/>
          <p:cNvCxnSpPr/>
          <p:nvPr/>
        </p:nvCxnSpPr>
        <p:spPr>
          <a:xfrm flipH="1" flipV="1">
            <a:off x="1934352" y="3782162"/>
            <a:ext cx="3674365" cy="307066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08112" y="3087226"/>
            <a:ext cx="20851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Роща за Сиреневым 10</a:t>
            </a:r>
          </a:p>
          <a:p>
            <a:r>
              <a:rPr lang="ru-RU" sz="1200" b="1" dirty="0" smtClean="0"/>
              <a:t>ООО «ТЖС»  Шашкин Н.Н. </a:t>
            </a:r>
          </a:p>
          <a:p>
            <a:r>
              <a:rPr lang="ru-RU" sz="1200" b="1" dirty="0" smtClean="0"/>
              <a:t>8 905-781-05-25</a:t>
            </a:r>
            <a:endParaRPr lang="ru-RU" sz="1200" b="1" dirty="0" smtClean="0"/>
          </a:p>
          <a:p>
            <a:r>
              <a:rPr lang="ru-RU" sz="1200" b="1" dirty="0" err="1" smtClean="0"/>
              <a:t>Горстрой</a:t>
            </a:r>
            <a:r>
              <a:rPr lang="ru-RU" sz="1200" b="1" dirty="0" smtClean="0"/>
              <a:t> Клочков В.П.</a:t>
            </a:r>
          </a:p>
          <a:p>
            <a:r>
              <a:rPr lang="ru-RU" sz="1200" b="1" dirty="0" smtClean="0"/>
              <a:t> </a:t>
            </a:r>
            <a:r>
              <a:rPr lang="ru-RU" sz="1200" b="1" dirty="0" smtClean="0"/>
              <a:t>8 967-082-10-57</a:t>
            </a:r>
            <a:endParaRPr lang="ru-RU" sz="1200" b="1" dirty="0" smtClean="0"/>
          </a:p>
          <a:p>
            <a:r>
              <a:rPr lang="ru-RU" sz="1200" b="1" dirty="0" smtClean="0">
                <a:solidFill>
                  <a:srgbClr val="C00000"/>
                </a:solidFill>
              </a:rPr>
              <a:t>Дегтярев Владимир</a:t>
            </a:r>
          </a:p>
          <a:p>
            <a:r>
              <a:rPr lang="ru-RU" sz="1200" b="1" dirty="0" smtClean="0">
                <a:solidFill>
                  <a:srgbClr val="C00000"/>
                </a:solidFill>
              </a:rPr>
              <a:t> </a:t>
            </a:r>
            <a:r>
              <a:rPr lang="ru-RU" sz="1200" b="1" dirty="0" smtClean="0">
                <a:solidFill>
                  <a:srgbClr val="C00000"/>
                </a:solidFill>
              </a:rPr>
              <a:t>8 906-728-03-36</a:t>
            </a:r>
            <a:endParaRPr lang="ru-RU" sz="1200" b="1" dirty="0" smtClean="0">
              <a:solidFill>
                <a:srgbClr val="C00000"/>
              </a:solidFill>
            </a:endParaRPr>
          </a:p>
        </p:txBody>
      </p:sp>
      <p:sp>
        <p:nvSpPr>
          <p:cNvPr id="72" name="Овал 71"/>
          <p:cNvSpPr/>
          <p:nvPr/>
        </p:nvSpPr>
        <p:spPr>
          <a:xfrm>
            <a:off x="4744616" y="7899269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3" name="Прямая со стрелкой 72"/>
          <p:cNvCxnSpPr>
            <a:stCxn id="72" idx="2"/>
          </p:cNvCxnSpPr>
          <p:nvPr/>
        </p:nvCxnSpPr>
        <p:spPr>
          <a:xfrm flipH="1">
            <a:off x="2158288" y="8007281"/>
            <a:ext cx="2586328" cy="14091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18635" y="7127709"/>
            <a:ext cx="24237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Сквер на Солнечной 6, 8, 12  </a:t>
            </a:r>
          </a:p>
          <a:p>
            <a:r>
              <a:rPr lang="ru-RU" sz="1200" b="1" dirty="0" smtClean="0"/>
              <a:t>(сбор у ТП ул. Солнечная , д.  10)</a:t>
            </a:r>
          </a:p>
          <a:p>
            <a:r>
              <a:rPr lang="ru-RU" sz="1200" b="1" dirty="0" err="1" smtClean="0"/>
              <a:t>Мособлгаз</a:t>
            </a:r>
            <a:r>
              <a:rPr lang="ru-RU" sz="1200" b="1" dirty="0" smtClean="0"/>
              <a:t> «запад»</a:t>
            </a:r>
          </a:p>
          <a:p>
            <a:r>
              <a:rPr lang="ru-RU" sz="1200" b="1" dirty="0" smtClean="0"/>
              <a:t>Соколов А. 8909-621-97-97</a:t>
            </a:r>
          </a:p>
          <a:p>
            <a:r>
              <a:rPr lang="ru-RU" sz="1200" b="1" dirty="0" smtClean="0"/>
              <a:t>Фактор Мед</a:t>
            </a:r>
          </a:p>
          <a:p>
            <a:r>
              <a:rPr lang="ru-RU" sz="1200" b="1" dirty="0" smtClean="0"/>
              <a:t>Отдел образование</a:t>
            </a:r>
          </a:p>
          <a:p>
            <a:r>
              <a:rPr lang="ru-RU" sz="1200" b="1" dirty="0" err="1" smtClean="0"/>
              <a:t>Филизат</a:t>
            </a:r>
            <a:r>
              <a:rPr lang="ru-RU" sz="1200" b="1" dirty="0" smtClean="0"/>
              <a:t> Наталья 8903 11 98 721</a:t>
            </a:r>
          </a:p>
          <a:p>
            <a:r>
              <a:rPr lang="ru-RU" sz="1200" b="1" dirty="0" smtClean="0">
                <a:solidFill>
                  <a:srgbClr val="C00000"/>
                </a:solidFill>
              </a:rPr>
              <a:t>Тимофеева Татьяна </a:t>
            </a:r>
          </a:p>
          <a:p>
            <a:r>
              <a:rPr lang="ru-RU" sz="1200" b="1" dirty="0" smtClean="0">
                <a:solidFill>
                  <a:srgbClr val="C00000"/>
                </a:solidFill>
              </a:rPr>
              <a:t>8926-433-11-40</a:t>
            </a:r>
          </a:p>
        </p:txBody>
      </p:sp>
      <p:sp>
        <p:nvSpPr>
          <p:cNvPr id="2" name="Овал 1"/>
          <p:cNvSpPr/>
          <p:nvPr/>
        </p:nvSpPr>
        <p:spPr>
          <a:xfrm>
            <a:off x="7768952" y="344944"/>
            <a:ext cx="216024" cy="2269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 стрелкой 3"/>
          <p:cNvCxnSpPr>
            <a:stCxn id="2" idx="6"/>
          </p:cNvCxnSpPr>
          <p:nvPr/>
        </p:nvCxnSpPr>
        <p:spPr>
          <a:xfrm flipV="1">
            <a:off x="7984976" y="240242"/>
            <a:ext cx="2952328" cy="21815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937304" y="140420"/>
            <a:ext cx="1368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Троицкая камвольная фабрика</a:t>
            </a:r>
            <a:endParaRPr lang="ru-RU" sz="1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33624" y="5143837"/>
            <a:ext cx="22242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Вдоль Октябрьского проспекта от д.1. до д.31</a:t>
            </a:r>
          </a:p>
          <a:p>
            <a:r>
              <a:rPr lang="ru-RU" sz="1200" b="1" dirty="0" smtClean="0"/>
              <a:t>ООО </a:t>
            </a:r>
            <a:r>
              <a:rPr lang="ru-RU" sz="1200" b="1" dirty="0"/>
              <a:t>«Агентство Талион»</a:t>
            </a:r>
          </a:p>
          <a:p>
            <a:r>
              <a:rPr lang="ru-RU" sz="1200" b="1" dirty="0" smtClean="0"/>
              <a:t>Агафонов Евгений </a:t>
            </a:r>
            <a:r>
              <a:rPr lang="ru-RU" sz="1200" b="1" dirty="0"/>
              <a:t/>
            </a:r>
            <a:br>
              <a:rPr lang="ru-RU" sz="1200" b="1" dirty="0"/>
            </a:br>
            <a:r>
              <a:rPr lang="ru-RU" sz="1200" b="1" dirty="0" smtClean="0"/>
              <a:t>Леонидович</a:t>
            </a:r>
          </a:p>
          <a:p>
            <a:r>
              <a:rPr lang="ru-RU" sz="1200" b="1" dirty="0" smtClean="0"/>
              <a:t> 8916-517-70-51</a:t>
            </a:r>
          </a:p>
          <a:p>
            <a:r>
              <a:rPr lang="ru-RU" sz="1200" b="1" dirty="0">
                <a:solidFill>
                  <a:srgbClr val="C00000"/>
                </a:solidFill>
              </a:rPr>
              <a:t>Дегтярев Владимир</a:t>
            </a:r>
          </a:p>
          <a:p>
            <a:r>
              <a:rPr lang="ru-RU" sz="1200" b="1" dirty="0">
                <a:solidFill>
                  <a:srgbClr val="C00000"/>
                </a:solidFill>
              </a:rPr>
              <a:t> 8906-728-03-36</a:t>
            </a:r>
          </a:p>
          <a:p>
            <a:endParaRPr lang="ru-RU" sz="1200" b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 flipV="1">
            <a:off x="1919710" y="5855938"/>
            <a:ext cx="2162020" cy="71922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4007937" y="6480496"/>
            <a:ext cx="212526" cy="18933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7696944" y="6218897"/>
            <a:ext cx="144016" cy="15130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2" name="Прямая со стрелкой 51"/>
          <p:cNvCxnSpPr>
            <a:stCxn id="49" idx="7"/>
          </p:cNvCxnSpPr>
          <p:nvPr/>
        </p:nvCxnSpPr>
        <p:spPr>
          <a:xfrm flipV="1">
            <a:off x="7819869" y="3038654"/>
            <a:ext cx="3164861" cy="320240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0993827" y="2900154"/>
            <a:ext cx="8210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ТРИНИТИ</a:t>
            </a:r>
            <a:endParaRPr lang="ru-RU" sz="1200" b="1" dirty="0"/>
          </a:p>
        </p:txBody>
      </p:sp>
      <p:sp>
        <p:nvSpPr>
          <p:cNvPr id="6" name="Овал 5"/>
          <p:cNvSpPr/>
          <p:nvPr/>
        </p:nvSpPr>
        <p:spPr>
          <a:xfrm flipH="1">
            <a:off x="5248671" y="8689032"/>
            <a:ext cx="233275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>
            <a:stCxn id="6" idx="2"/>
          </p:cNvCxnSpPr>
          <p:nvPr/>
        </p:nvCxnSpPr>
        <p:spPr>
          <a:xfrm flipV="1">
            <a:off x="5481946" y="8115293"/>
            <a:ext cx="5421366" cy="68175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937304" y="7781584"/>
            <a:ext cx="17196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Троицкая роща ближе </a:t>
            </a:r>
          </a:p>
          <a:p>
            <a:r>
              <a:rPr lang="ru-RU" sz="1200" b="1" dirty="0"/>
              <a:t>к</a:t>
            </a:r>
            <a:r>
              <a:rPr lang="ru-RU" sz="1200" b="1" dirty="0" smtClean="0"/>
              <a:t> церкви </a:t>
            </a:r>
            <a:r>
              <a:rPr lang="ru-RU" sz="1200" b="1" dirty="0" err="1" smtClean="0"/>
              <a:t>Фиан</a:t>
            </a:r>
            <a:endParaRPr lang="ru-RU" sz="1200" b="1" dirty="0" smtClean="0"/>
          </a:p>
          <a:p>
            <a:r>
              <a:rPr lang="ru-RU" sz="1200" b="1" dirty="0" smtClean="0"/>
              <a:t> 8 925 060 61 67</a:t>
            </a:r>
          </a:p>
          <a:p>
            <a:r>
              <a:rPr lang="ru-RU" sz="1200" b="1" dirty="0" smtClean="0"/>
              <a:t>Альберт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47286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1230</TotalTime>
  <Words>191</Words>
  <Application>Microsoft Office PowerPoint</Application>
  <PresentationFormat>A3 (297x420 мм)</PresentationFormat>
  <Paragraphs>59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vkh-1</dc:creator>
  <cp:lastModifiedBy>119</cp:lastModifiedBy>
  <cp:revision>58</cp:revision>
  <cp:lastPrinted>2022-04-13T11:38:35Z</cp:lastPrinted>
  <dcterms:created xsi:type="dcterms:W3CDTF">2021-04-19T11:04:02Z</dcterms:created>
  <dcterms:modified xsi:type="dcterms:W3CDTF">2022-04-13T12:09:12Z</dcterms:modified>
</cp:coreProperties>
</file>